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43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1" r:id="rId37"/>
    <p:sldId id="322" r:id="rId38"/>
    <p:sldId id="320" r:id="rId39"/>
    <p:sldId id="323" r:id="rId40"/>
    <p:sldId id="324" r:id="rId41"/>
    <p:sldId id="26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2021/11/5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png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确认数据源没有问题：温度分布、最大最小差异等，作图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18295" y="1613763"/>
            <a:ext cx="8722392" cy="25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考虑发射率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2.3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37481" y="5552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806924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特征空间的连线方向向右下倾斜更明显，垂直方向已经可以正常构建特征空间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下方像元较少，因此要考虑用</a:t>
            </a:r>
            <a:r>
              <a:rPr lang="zh-CN" altLang="en-US" sz="1600" dirty="0">
                <a:solidFill>
                  <a:srgbClr val="FF0000"/>
                </a:solidFill>
              </a:rPr>
              <a:t>更好的数据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6995EA-C007-4E79-A364-AA9BD7A0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" y="2235200"/>
            <a:ext cx="4050368" cy="30377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35F09C-EA8D-47BE-A2AA-0F163CE3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6" y="2235200"/>
            <a:ext cx="4050368" cy="30377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7EB0CC-6060-4340-8BC1-0C653F69B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98" y="2235200"/>
            <a:ext cx="4050368" cy="30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0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0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0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0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0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0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361521"/>
            <a:ext cx="8722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山西</a:t>
            </a:r>
            <a:r>
              <a:rPr lang="en-US" altLang="zh-CN" dirty="0"/>
              <a:t>-</a:t>
            </a:r>
            <a:r>
              <a:rPr lang="zh-CN" altLang="en-US" dirty="0"/>
              <a:t>内蒙古，</a:t>
            </a:r>
            <a:r>
              <a:rPr lang="en-US" altLang="zh-CN" dirty="0"/>
              <a:t>3</a:t>
            </a:r>
            <a:r>
              <a:rPr lang="zh-CN" altLang="en-US" dirty="0"/>
              <a:t>景影像（</a:t>
            </a:r>
            <a:r>
              <a:rPr lang="en-US" altLang="zh-CN" dirty="0"/>
              <a:t>2327</a:t>
            </a:r>
            <a:r>
              <a:rPr lang="zh-CN" altLang="en-US" dirty="0"/>
              <a:t>处于</a:t>
            </a:r>
            <a:r>
              <a:rPr lang="en-US" altLang="zh-CN" dirty="0"/>
              <a:t>tile</a:t>
            </a:r>
            <a:r>
              <a:rPr lang="zh-CN" altLang="en-US" dirty="0"/>
              <a:t>边界，暂不使用）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（与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）窗口范围内的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3.0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3.0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074750" y="1842913"/>
            <a:ext cx="806924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特征空间的下边方向仍不太好，上下更接近平行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37048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r>
              <a:rPr lang="en-US" altLang="zh-CN" dirty="0"/>
              <a:t>2318</a:t>
            </a:r>
            <a:r>
              <a:rPr lang="zh-CN" altLang="en-US" dirty="0"/>
              <a:t>，窗口大小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913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305528" y="1453854"/>
            <a:ext cx="931892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CI</a:t>
            </a:r>
            <a:r>
              <a:rPr lang="zh-CN" altLang="en-US" dirty="0"/>
              <a:t>的值与</a:t>
            </a:r>
            <a:r>
              <a:rPr lang="en-US" altLang="zh-CN" dirty="0"/>
              <a:t>NDVI</a:t>
            </a:r>
            <a:r>
              <a:rPr lang="zh-CN" altLang="en-US" dirty="0"/>
              <a:t>的分布特征相反，不解，于是对</a:t>
            </a:r>
            <a:r>
              <a:rPr lang="en-US" altLang="zh-CN" dirty="0"/>
              <a:t>CI</a:t>
            </a:r>
            <a:r>
              <a:rPr lang="zh-CN" altLang="en-US" dirty="0"/>
              <a:t>值进行了拉伸（开方），更接近</a:t>
            </a:r>
            <a:r>
              <a:rPr lang="en-US" altLang="zh-CN" dirty="0"/>
              <a:t>1</a:t>
            </a:r>
          </a:p>
          <a:p>
            <a:pPr>
              <a:spcBef>
                <a:spcPts val="600"/>
              </a:spcBef>
            </a:pP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13399"/>
              </p:ext>
            </p:extLst>
          </p:nvPr>
        </p:nvGraphicFramePr>
        <p:xfrm>
          <a:off x="5994400" y="891751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400" y="891751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8D091226-FDE0-446A-806E-590CA1BB0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15" y="3238644"/>
            <a:ext cx="4078867" cy="305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F65122-FF7C-4582-B196-97FC9CF4A3B0}"/>
              </a:ext>
            </a:extLst>
          </p:cNvPr>
          <p:cNvSpPr/>
          <p:nvPr/>
        </p:nvSpPr>
        <p:spPr>
          <a:xfrm>
            <a:off x="1305527" y="2429456"/>
            <a:ext cx="628544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结果更不好了，垂直方向勉强可以有正常的特征空间，倾斜方向三角的顶点在左侧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值还出现了聚集现象，不解，开方的映射应该是平滑的啊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看前面的结果发现也有聚集现象，只是没有这么明显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尝试将</a:t>
            </a:r>
            <a:r>
              <a:rPr lang="en-US" altLang="zh-CN" dirty="0"/>
              <a:t>CI</a:t>
            </a:r>
            <a:r>
              <a:rPr lang="zh-CN" altLang="en-US" dirty="0"/>
              <a:t>取为定值</a:t>
            </a:r>
            <a:r>
              <a:rPr lang="en-US" altLang="zh-CN" dirty="0"/>
              <a:t>1</a:t>
            </a:r>
            <a:r>
              <a:rPr lang="zh-CN" altLang="en-US" dirty="0"/>
              <a:t>，聚集更加明显，说明</a:t>
            </a:r>
            <a:r>
              <a:rPr lang="en-US" altLang="zh-CN" dirty="0"/>
              <a:t>CI</a:t>
            </a:r>
            <a:r>
              <a:rPr lang="zh-CN" altLang="en-US" dirty="0"/>
              <a:t>实际上还起到了对</a:t>
            </a:r>
            <a:r>
              <a:rPr lang="en-US" altLang="zh-CN" dirty="0"/>
              <a:t>FVC</a:t>
            </a:r>
            <a:r>
              <a:rPr lang="zh-CN" altLang="en-US" dirty="0"/>
              <a:t>的平滑作用，遂恢复原始的</a:t>
            </a:r>
            <a:r>
              <a:rPr lang="en-US" altLang="zh-CN" dirty="0"/>
              <a:t>CI</a:t>
            </a:r>
            <a:r>
              <a:rPr lang="zh-CN" altLang="en-US"/>
              <a:t>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7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51974</TotalTime>
  <Words>1959</Words>
  <Application>Microsoft Office PowerPoint</Application>
  <PresentationFormat>宽屏</PresentationFormat>
  <Paragraphs>337</Paragraphs>
  <Slides>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MathType 7.0 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2.3</vt:lpstr>
      <vt:lpstr>Results 2.3</vt:lpstr>
      <vt:lpstr>Results 2.3</vt:lpstr>
      <vt:lpstr>Procedure 3.0</vt:lpstr>
      <vt:lpstr>Results 3.0</vt:lpstr>
      <vt:lpstr>Procedure &amp; Results 3.1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894</cp:revision>
  <dcterms:created xsi:type="dcterms:W3CDTF">2020-11-26T02:32:42Z</dcterms:created>
  <dcterms:modified xsi:type="dcterms:W3CDTF">2021-11-10T13:54:50Z</dcterms:modified>
</cp:coreProperties>
</file>